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88B4A-A9C0-48F7-A4A6-8A2F41C9B6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D48702-08F1-415E-B2C5-797AE5F320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0480D-98A4-4339-88C1-41C1D571B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BD2C-3EA1-4144-94CE-BF19F2BCCAA1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118D2-3BE1-4269-A32A-A9317B30D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40114-CCF6-426A-8B7F-C96A5A3AC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B043-313B-449F-AD89-E21105092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856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C0B44-F7B0-4712-8AD7-E1942AF17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3EC5E8-74A7-485B-9EFA-9E55EFE65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8DE2B-14EE-47E9-B48E-8C7511CBE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BD2C-3EA1-4144-94CE-BF19F2BCCAA1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DCB17-CC08-421E-9035-CA5D982E1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5E0F4-00DC-416B-862D-0E352C1BE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B043-313B-449F-AD89-E21105092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108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6BFA41-FE8E-4B99-AA43-40D50391BE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9652D9-F65C-420B-87C9-E92DA3ADD8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09EB6-12FC-427C-B3A8-B113518CC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BD2C-3EA1-4144-94CE-BF19F2BCCAA1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453CB-A137-4695-9A2D-01F20749A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59A70-BF9F-4665-8605-2E1744171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B043-313B-449F-AD89-E21105092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2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1B0B2-044A-4D49-9106-B4A3A7FBD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CF0CC-0329-4CE6-83D5-D3766E67E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B2A70-75B8-49CC-A5ED-E89140F16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BD2C-3EA1-4144-94CE-BF19F2BCCAA1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10F2E-6E72-4B40-8CF8-A2E76D4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6DCA6-4C67-442E-ABC2-5F0B038FB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B043-313B-449F-AD89-E21105092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533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6C95F-E2FA-4131-B82A-14118ABBA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E86A7-95B1-4137-A9F1-ED5FB76CF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EE740-0530-4378-8C81-2BBEA9BD7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BD2C-3EA1-4144-94CE-BF19F2BCCAA1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F4B3D-B546-4962-A91B-29AFF435B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884DB-037E-4768-9520-D0112191F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B043-313B-449F-AD89-E21105092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20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E69F7-105C-4DF8-9D5A-38CCA2135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8393A-A785-4C64-99C1-6C18B2D89E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5E1723-3C0E-4B26-9C0C-A4771B49F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7B44B8-F17A-4CA6-B101-FF1792064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BD2C-3EA1-4144-94CE-BF19F2BCCAA1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437F8F-97E4-4729-8A3A-6468A2E27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FBDB63-CAC0-437E-9009-F2BA53495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B043-313B-449F-AD89-E21105092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10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E1E8F-4F27-4E19-A2B6-2F1658160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1A789-5A41-4C9A-A8B1-9A65E812D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078A5F-1C51-44C0-B07C-873AE9624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5C1EA3-8BD6-435B-AE49-1B36C104AB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A9BC22-FB73-42AA-AE3D-2F32EF77CC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98C363-7E77-4013-88A3-B599F4A32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BD2C-3EA1-4144-94CE-BF19F2BCCAA1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548E7-D59D-48E0-8DFA-C464182A0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9381DA-E727-401E-B385-8631E5EFB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B043-313B-449F-AD89-E21105092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517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52B68-F1F2-4883-8355-5ED707488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210597-47B4-4442-9FDD-747B15529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BD2C-3EA1-4144-94CE-BF19F2BCCAA1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FCF5-620B-4BAC-97A0-2702B15C4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CAA86E-CE2B-4861-8557-FD729D4C7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B043-313B-449F-AD89-E21105092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03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622DB4-1082-4DFF-8BD7-03CEF5B58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BD2C-3EA1-4144-94CE-BF19F2BCCAA1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D7F934-0D5F-4393-84F4-4A60F388A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28E87A-B0A6-446D-9BCF-686066818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B043-313B-449F-AD89-E21105092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113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C2B8C-069A-446D-BCD0-4BC97B30B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62D5A-7434-428B-9EEE-A7A6BA4D5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5830F0-622D-403A-BDBD-3D0BEA960C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E33D0A-A52B-43CA-8334-2A11CE710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BD2C-3EA1-4144-94CE-BF19F2BCCAA1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DF233-9A86-41A1-A3BC-8D3159996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A464ED-811F-4C1D-B3D4-8D81A3AA6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B043-313B-449F-AD89-E21105092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87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1E082-6BCC-4E67-B28A-932C9EEE7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2DA771-B2DE-49DA-9DDD-5102633DB6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80ACF-9F10-4520-88EE-060835FB6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70DCA-4903-457A-8A50-7B2A4F377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BD2C-3EA1-4144-94CE-BF19F2BCCAA1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86CCDA-65A5-4314-99D4-B00A65967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9D7888-54F8-49BE-9922-625FDD465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B043-313B-449F-AD89-E21105092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170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043918-4375-4A04-9DB3-2F0478655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B635AF-6C98-4013-9325-77BEB23B0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62E7E-C87E-42BB-AA87-A3600093A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BD2C-3EA1-4144-94CE-BF19F2BCCAA1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CF6DA-C257-4653-A9EE-2BBE64B63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47AED-700B-436E-A6EA-F859506187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6B043-313B-449F-AD89-E21105092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53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A4A4ECAD-3DF4-4A35-9D85-7A6AFB99E265}"/>
              </a:ext>
            </a:extLst>
          </p:cNvPr>
          <p:cNvSpPr txBox="1">
            <a:spLocks/>
          </p:cNvSpPr>
          <p:nvPr/>
        </p:nvSpPr>
        <p:spPr>
          <a:xfrm>
            <a:off x="3200400" y="108603"/>
            <a:ext cx="5504329" cy="976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000" b="1" dirty="0"/>
              <a:t>North Park Primary Data Dashboard 2024-2025</a:t>
            </a:r>
            <a:endParaRPr lang="en-GB" sz="3000" b="1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7803986-849F-482C-B431-265AE71D32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636520"/>
              </p:ext>
            </p:extLst>
          </p:nvPr>
        </p:nvGraphicFramePr>
        <p:xfrm>
          <a:off x="2794497" y="1147496"/>
          <a:ext cx="7179235" cy="5117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6527">
                  <a:extLst>
                    <a:ext uri="{9D8B030D-6E8A-4147-A177-3AD203B41FA5}">
                      <a16:colId xmlns:a16="http://schemas.microsoft.com/office/drawing/2014/main" val="3981243201"/>
                    </a:ext>
                  </a:extLst>
                </a:gridCol>
                <a:gridCol w="1410614">
                  <a:extLst>
                    <a:ext uri="{9D8B030D-6E8A-4147-A177-3AD203B41FA5}">
                      <a16:colId xmlns:a16="http://schemas.microsoft.com/office/drawing/2014/main" val="3237126620"/>
                    </a:ext>
                  </a:extLst>
                </a:gridCol>
                <a:gridCol w="1388680">
                  <a:extLst>
                    <a:ext uri="{9D8B030D-6E8A-4147-A177-3AD203B41FA5}">
                      <a16:colId xmlns:a16="http://schemas.microsoft.com/office/drawing/2014/main" val="3064618746"/>
                    </a:ext>
                  </a:extLst>
                </a:gridCol>
                <a:gridCol w="1536988">
                  <a:extLst>
                    <a:ext uri="{9D8B030D-6E8A-4147-A177-3AD203B41FA5}">
                      <a16:colId xmlns:a16="http://schemas.microsoft.com/office/drawing/2014/main" val="2090676621"/>
                    </a:ext>
                  </a:extLst>
                </a:gridCol>
                <a:gridCol w="1256426">
                  <a:extLst>
                    <a:ext uri="{9D8B030D-6E8A-4147-A177-3AD203B41FA5}">
                      <a16:colId xmlns:a16="http://schemas.microsoft.com/office/drawing/2014/main" val="3938272536"/>
                    </a:ext>
                  </a:extLst>
                </a:gridCol>
              </a:tblGrid>
              <a:tr h="955399">
                <a:tc>
                  <a:txBody>
                    <a:bodyPr/>
                    <a:lstStyle/>
                    <a:p>
                      <a:r>
                        <a:rPr lang="en-US" sz="1600" dirty="0"/>
                        <a:t>Statutory Assessment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Actuals </a:t>
                      </a:r>
                    </a:p>
                    <a:p>
                      <a:r>
                        <a:rPr lang="en-GB" sz="2000" dirty="0"/>
                        <a:t>2022/23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Actuals </a:t>
                      </a:r>
                    </a:p>
                    <a:p>
                      <a:r>
                        <a:rPr lang="en-GB" sz="2000" dirty="0"/>
                        <a:t>2023/24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Actuals</a:t>
                      </a:r>
                      <a:r>
                        <a:rPr lang="en-US" sz="2000"/>
                        <a:t> 2024/25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National</a:t>
                      </a:r>
                    </a:p>
                    <a:p>
                      <a:r>
                        <a:rPr lang="en-GB" sz="1600" dirty="0"/>
                        <a:t>average </a:t>
                      </a:r>
                      <a:r>
                        <a:rPr lang="en-GB" sz="200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188221"/>
                  </a:ext>
                </a:extLst>
              </a:tr>
              <a:tr h="520305">
                <a:tc>
                  <a:txBody>
                    <a:bodyPr/>
                    <a:lstStyle/>
                    <a:p>
                      <a:r>
                        <a:rPr lang="en-US" sz="1800" dirty="0"/>
                        <a:t>GLD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</a:rPr>
                        <a:t>40</a:t>
                      </a:r>
                      <a:r>
                        <a:rPr lang="en-GB" sz="2000" b="1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68.5%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41049"/>
                  </a:ext>
                </a:extLst>
              </a:tr>
              <a:tr h="520305">
                <a:tc>
                  <a:txBody>
                    <a:bodyPr/>
                    <a:lstStyle/>
                    <a:p>
                      <a:r>
                        <a:rPr lang="en-US" sz="1800" dirty="0"/>
                        <a:t>Phonics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92D050"/>
                          </a:solidFill>
                        </a:rPr>
                        <a:t>66</a:t>
                      </a:r>
                      <a:r>
                        <a:rPr lang="en-GB" sz="2000" b="1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</a:rPr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80.5%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119997"/>
                  </a:ext>
                </a:extLst>
              </a:tr>
              <a:tr h="520305">
                <a:tc>
                  <a:txBody>
                    <a:bodyPr/>
                    <a:lstStyle/>
                    <a:p>
                      <a:r>
                        <a:rPr lang="en-US" sz="1800" dirty="0"/>
                        <a:t>MTC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92D050"/>
                          </a:solidFill>
                        </a:rPr>
                        <a:t>81</a:t>
                      </a:r>
                      <a:r>
                        <a:rPr lang="en-GB" sz="2000" b="1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78%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685856"/>
                  </a:ext>
                </a:extLst>
              </a:tr>
              <a:tr h="520305">
                <a:tc>
                  <a:txBody>
                    <a:bodyPr/>
                    <a:lstStyle/>
                    <a:p>
                      <a:r>
                        <a:rPr lang="en-GB" sz="1800" dirty="0"/>
                        <a:t>KS2 GPS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73%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937953"/>
                  </a:ext>
                </a:extLst>
              </a:tr>
              <a:tr h="520305">
                <a:tc>
                  <a:txBody>
                    <a:bodyPr/>
                    <a:lstStyle/>
                    <a:p>
                      <a:r>
                        <a:rPr lang="en-US" sz="1800" dirty="0"/>
                        <a:t>KS2 R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92D050"/>
                          </a:solidFill>
                        </a:rPr>
                        <a:t>68</a:t>
                      </a:r>
                      <a:r>
                        <a:rPr lang="en-GB" sz="2000" b="1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92D050"/>
                          </a:solidFill>
                        </a:rPr>
                        <a:t>72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75%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6970"/>
                  </a:ext>
                </a:extLst>
              </a:tr>
              <a:tr h="520305">
                <a:tc>
                  <a:txBody>
                    <a:bodyPr/>
                    <a:lstStyle/>
                    <a:p>
                      <a:r>
                        <a:rPr lang="en-US" sz="1800" dirty="0"/>
                        <a:t>KS2 W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92D050"/>
                          </a:solidFill>
                        </a:rPr>
                        <a:t>57</a:t>
                      </a:r>
                      <a:r>
                        <a:rPr lang="en-GB" sz="2000" b="1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92D050"/>
                          </a:solidFill>
                        </a:rPr>
                        <a:t>66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72%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987242"/>
                  </a:ext>
                </a:extLst>
              </a:tr>
              <a:tr h="520305">
                <a:tc>
                  <a:txBody>
                    <a:bodyPr/>
                    <a:lstStyle/>
                    <a:p>
                      <a:r>
                        <a:rPr lang="en-US" sz="1800" dirty="0"/>
                        <a:t>KS2 M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</a:rPr>
                        <a:t>46</a:t>
                      </a:r>
                      <a:r>
                        <a:rPr lang="en-GB" sz="2000" b="1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solidFill>
                            <a:srgbClr val="92D050"/>
                          </a:solidFill>
                        </a:rPr>
                        <a:t>63</a:t>
                      </a:r>
                      <a:r>
                        <a:rPr lang="en-GB" sz="20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74%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7319161"/>
                  </a:ext>
                </a:extLst>
              </a:tr>
              <a:tr h="520305">
                <a:tc>
                  <a:txBody>
                    <a:bodyPr/>
                    <a:lstStyle/>
                    <a:p>
                      <a:r>
                        <a:rPr lang="en-US" sz="1800" dirty="0"/>
                        <a:t>KS2 comb.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92D050"/>
                          </a:solidFill>
                        </a:rPr>
                        <a:t>39</a:t>
                      </a:r>
                      <a:r>
                        <a:rPr lang="en-GB" sz="2000" b="1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92D050"/>
                          </a:solidFill>
                        </a:rPr>
                        <a:t>56</a:t>
                      </a:r>
                      <a:r>
                        <a:rPr lang="en-GB" sz="2000" b="1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62%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755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817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Widescreen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Roffe</dc:creator>
  <cp:lastModifiedBy>Miss Roffe</cp:lastModifiedBy>
  <cp:revision>1</cp:revision>
  <dcterms:created xsi:type="dcterms:W3CDTF">2025-09-04T16:20:03Z</dcterms:created>
  <dcterms:modified xsi:type="dcterms:W3CDTF">2025-09-04T16:20:42Z</dcterms:modified>
</cp:coreProperties>
</file>